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8"/>
  </p:notesMasterIdLst>
  <p:handoutMasterIdLst>
    <p:handoutMasterId r:id="rId9"/>
  </p:handoutMasterIdLst>
  <p:sldIdLst>
    <p:sldId id="295" r:id="rId2"/>
    <p:sldId id="290" r:id="rId3"/>
    <p:sldId id="292" r:id="rId4"/>
    <p:sldId id="294" r:id="rId5"/>
    <p:sldId id="291" r:id="rId6"/>
    <p:sldId id="29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2E3109-A5BE-469A-99B0-DC16409A0935}" v="86" dt="2024-05-02T13:36:28.604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51" autoAdjust="0"/>
  </p:normalViewPr>
  <p:slideViewPr>
    <p:cSldViewPr snapToGrid="0" snapToObjects="1">
      <p:cViewPr varScale="1">
        <p:scale>
          <a:sx n="65" d="100"/>
          <a:sy n="65" d="100"/>
        </p:scale>
        <p:origin x="10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Burge" userId="e22249d90c60a859" providerId="LiveId" clId="{DB2E3109-A5BE-469A-99B0-DC16409A0935}"/>
    <pc:docChg chg="undo custSel modSld">
      <pc:chgData name="Mel Burge" userId="e22249d90c60a859" providerId="LiveId" clId="{DB2E3109-A5BE-469A-99B0-DC16409A0935}" dt="2024-05-02T13:37:08.174" v="151" actId="1076"/>
      <pc:docMkLst>
        <pc:docMk/>
      </pc:docMkLst>
      <pc:sldChg chg="addSp modSp">
        <pc:chgData name="Mel Burge" userId="e22249d90c60a859" providerId="LiveId" clId="{DB2E3109-A5BE-469A-99B0-DC16409A0935}" dt="2024-05-02T13:35:28.305" v="135" actId="1076"/>
        <pc:sldMkLst>
          <pc:docMk/>
          <pc:sldMk cId="2076961989" sldId="291"/>
        </pc:sldMkLst>
        <pc:picChg chg="add mod">
          <ac:chgData name="Mel Burge" userId="e22249d90c60a859" providerId="LiveId" clId="{DB2E3109-A5BE-469A-99B0-DC16409A0935}" dt="2024-05-02T13:35:28.305" v="135" actId="1076"/>
          <ac:picMkLst>
            <pc:docMk/>
            <pc:sldMk cId="2076961989" sldId="291"/>
            <ac:picMk id="2050" creationId="{DF1814E3-20D9-909B-795C-D741CFEFA36A}"/>
          </ac:picMkLst>
        </pc:picChg>
      </pc:sldChg>
      <pc:sldChg chg="addSp delSp modSp">
        <pc:chgData name="Mel Burge" userId="e22249d90c60a859" providerId="LiveId" clId="{DB2E3109-A5BE-469A-99B0-DC16409A0935}" dt="2024-05-02T12:46:48.142" v="79" actId="1076"/>
        <pc:sldMkLst>
          <pc:docMk/>
          <pc:sldMk cId="328354810" sldId="292"/>
        </pc:sldMkLst>
        <pc:picChg chg="add del mod">
          <ac:chgData name="Mel Burge" userId="e22249d90c60a859" providerId="LiveId" clId="{DB2E3109-A5BE-469A-99B0-DC16409A0935}" dt="2024-05-02T12:42:09.618" v="13" actId="21"/>
          <ac:picMkLst>
            <pc:docMk/>
            <pc:sldMk cId="328354810" sldId="292"/>
            <ac:picMk id="2" creationId="{7E9137B5-9ACF-2239-7B1C-1FB536F85236}"/>
          </ac:picMkLst>
        </pc:picChg>
        <pc:picChg chg="mod">
          <ac:chgData name="Mel Burge" userId="e22249d90c60a859" providerId="LiveId" clId="{DB2E3109-A5BE-469A-99B0-DC16409A0935}" dt="2024-05-02T12:45:39.137" v="66" actId="1076"/>
          <ac:picMkLst>
            <pc:docMk/>
            <pc:sldMk cId="328354810" sldId="292"/>
            <ac:picMk id="29" creationId="{4030AF8A-8228-F343-BEC1-75F9E008905F}"/>
          </ac:picMkLst>
        </pc:picChg>
        <pc:picChg chg="add del mod">
          <ac:chgData name="Mel Burge" userId="e22249d90c60a859" providerId="LiveId" clId="{DB2E3109-A5BE-469A-99B0-DC16409A0935}" dt="2024-05-02T12:45:14.635" v="63" actId="21"/>
          <ac:picMkLst>
            <pc:docMk/>
            <pc:sldMk cId="328354810" sldId="292"/>
            <ac:picMk id="3074" creationId="{394CC841-01E1-C899-1321-10293DC62337}"/>
          </ac:picMkLst>
        </pc:picChg>
        <pc:picChg chg="add mod">
          <ac:chgData name="Mel Burge" userId="e22249d90c60a859" providerId="LiveId" clId="{DB2E3109-A5BE-469A-99B0-DC16409A0935}" dt="2024-05-02T12:45:39.137" v="66" actId="1076"/>
          <ac:picMkLst>
            <pc:docMk/>
            <pc:sldMk cId="328354810" sldId="292"/>
            <ac:picMk id="3076" creationId="{3D22F402-D2AF-6B1A-9B0E-88170C47A804}"/>
          </ac:picMkLst>
        </pc:picChg>
        <pc:picChg chg="add mod">
          <ac:chgData name="Mel Burge" userId="e22249d90c60a859" providerId="LiveId" clId="{DB2E3109-A5BE-469A-99B0-DC16409A0935}" dt="2024-05-02T12:46:48.142" v="79" actId="1076"/>
          <ac:picMkLst>
            <pc:docMk/>
            <pc:sldMk cId="328354810" sldId="292"/>
            <ac:picMk id="3078" creationId="{8D9FE499-A1C4-6C9E-8EDF-73A4A15EFE88}"/>
          </ac:picMkLst>
        </pc:picChg>
      </pc:sldChg>
      <pc:sldChg chg="addSp delSp modSp mod">
        <pc:chgData name="Mel Burge" userId="e22249d90c60a859" providerId="LiveId" clId="{DB2E3109-A5BE-469A-99B0-DC16409A0935}" dt="2024-05-02T13:37:08.174" v="151" actId="1076"/>
        <pc:sldMkLst>
          <pc:docMk/>
          <pc:sldMk cId="9404460" sldId="294"/>
        </pc:sldMkLst>
        <pc:spChg chg="add mod">
          <ac:chgData name="Mel Burge" userId="e22249d90c60a859" providerId="LiveId" clId="{DB2E3109-A5BE-469A-99B0-DC16409A0935}" dt="2024-05-02T13:32:30.739" v="106" actId="21"/>
          <ac:spMkLst>
            <pc:docMk/>
            <pc:sldMk cId="9404460" sldId="294"/>
            <ac:spMk id="3" creationId="{69FFB14F-1522-BFAE-623A-97C1E9BDB8F5}"/>
          </ac:spMkLst>
        </pc:spChg>
        <pc:spChg chg="add mod">
          <ac:chgData name="Mel Burge" userId="e22249d90c60a859" providerId="LiveId" clId="{DB2E3109-A5BE-469A-99B0-DC16409A0935}" dt="2024-05-02T12:44:28.119" v="55" actId="21"/>
          <ac:spMkLst>
            <pc:docMk/>
            <pc:sldMk cId="9404460" sldId="294"/>
            <ac:spMk id="3" creationId="{8A8900AD-3621-0114-E9B0-EA075B291965}"/>
          </ac:spMkLst>
        </pc:spChg>
        <pc:spChg chg="mod">
          <ac:chgData name="Mel Burge" userId="e22249d90c60a859" providerId="LiveId" clId="{DB2E3109-A5BE-469A-99B0-DC16409A0935}" dt="2024-05-02T13:36:47.709" v="145" actId="1076"/>
          <ac:spMkLst>
            <pc:docMk/>
            <pc:sldMk cId="9404460" sldId="294"/>
            <ac:spMk id="10" creationId="{B1537400-0358-1343-B656-C2349896C2B3}"/>
          </ac:spMkLst>
        </pc:spChg>
        <pc:spChg chg="mod">
          <ac:chgData name="Mel Burge" userId="e22249d90c60a859" providerId="LiveId" clId="{DB2E3109-A5BE-469A-99B0-DC16409A0935}" dt="2024-05-02T12:42:18.378" v="32" actId="20577"/>
          <ac:spMkLst>
            <pc:docMk/>
            <pc:sldMk cId="9404460" sldId="294"/>
            <ac:spMk id="11" creationId="{010FB232-4CB4-C34D-A688-C51B6E7CD2CF}"/>
          </ac:spMkLst>
        </pc:spChg>
        <pc:picChg chg="add del mod">
          <ac:chgData name="Mel Burge" userId="e22249d90c60a859" providerId="LiveId" clId="{DB2E3109-A5BE-469A-99B0-DC16409A0935}" dt="2024-05-02T13:32:10.244" v="103" actId="21"/>
          <ac:picMkLst>
            <pc:docMk/>
            <pc:sldMk cId="9404460" sldId="294"/>
            <ac:picMk id="2" creationId="{7E9137B5-9ACF-2239-7B1C-1FB536F85236}"/>
          </ac:picMkLst>
        </pc:picChg>
        <pc:picChg chg="add mod">
          <ac:chgData name="Mel Burge" userId="e22249d90c60a859" providerId="LiveId" clId="{DB2E3109-A5BE-469A-99B0-DC16409A0935}" dt="2024-05-02T13:32:45.301" v="112"/>
          <ac:picMkLst>
            <pc:docMk/>
            <pc:sldMk cId="9404460" sldId="294"/>
            <ac:picMk id="4" creationId="{62BA7BC3-92EE-1A48-9C9C-3DB49A92B738}"/>
          </ac:picMkLst>
        </pc:picChg>
        <pc:picChg chg="add mod">
          <ac:chgData name="Mel Burge" userId="e22249d90c60a859" providerId="LiveId" clId="{DB2E3109-A5BE-469A-99B0-DC16409A0935}" dt="2024-05-02T13:32:42.937" v="111"/>
          <ac:picMkLst>
            <pc:docMk/>
            <pc:sldMk cId="9404460" sldId="294"/>
            <ac:picMk id="5" creationId="{E253267C-39AD-97C3-F359-531A1F345953}"/>
          </ac:picMkLst>
        </pc:picChg>
        <pc:picChg chg="add mod">
          <ac:chgData name="Mel Burge" userId="e22249d90c60a859" providerId="LiveId" clId="{DB2E3109-A5BE-469A-99B0-DC16409A0935}" dt="2024-05-02T12:44:35.810" v="57"/>
          <ac:picMkLst>
            <pc:docMk/>
            <pc:sldMk cId="9404460" sldId="294"/>
            <ac:picMk id="5" creationId="{F1A085D6-0D53-9799-5657-5BC9CDFD8550}"/>
          </ac:picMkLst>
        </pc:picChg>
        <pc:picChg chg="add mod">
          <ac:chgData name="Mel Burge" userId="e22249d90c60a859" providerId="LiveId" clId="{DB2E3109-A5BE-469A-99B0-DC16409A0935}" dt="2024-05-02T13:34:47.730" v="133" actId="1076"/>
          <ac:picMkLst>
            <pc:docMk/>
            <pc:sldMk cId="9404460" sldId="294"/>
            <ac:picMk id="6" creationId="{B978D6C0-E26A-B8BB-A3CF-4F76AF0C6925}"/>
          </ac:picMkLst>
        </pc:picChg>
        <pc:picChg chg="add mod">
          <ac:chgData name="Mel Burge" userId="e22249d90c60a859" providerId="LiveId" clId="{DB2E3109-A5BE-469A-99B0-DC16409A0935}" dt="2024-05-02T13:37:08.174" v="151" actId="1076"/>
          <ac:picMkLst>
            <pc:docMk/>
            <pc:sldMk cId="9404460" sldId="294"/>
            <ac:picMk id="7" creationId="{512FCAE7-9CF6-7FB2-311F-2595ED9C6FE6}"/>
          </ac:picMkLst>
        </pc:picChg>
        <pc:picChg chg="add del mod">
          <ac:chgData name="Mel Burge" userId="e22249d90c60a859" providerId="LiveId" clId="{DB2E3109-A5BE-469A-99B0-DC16409A0935}" dt="2024-05-02T13:37:01.181" v="150" actId="1076"/>
          <ac:picMkLst>
            <pc:docMk/>
            <pc:sldMk cId="9404460" sldId="294"/>
            <ac:picMk id="8" creationId="{62BA7BC3-92EE-1A48-9C9C-3DB49A92B738}"/>
          </ac:picMkLst>
        </pc:picChg>
        <pc:picChg chg="mod">
          <ac:chgData name="Mel Burge" userId="e22249d90c60a859" providerId="LiveId" clId="{DB2E3109-A5BE-469A-99B0-DC16409A0935}" dt="2024-05-02T13:34:42.848" v="132" actId="14100"/>
          <ac:picMkLst>
            <pc:docMk/>
            <pc:sldMk cId="9404460" sldId="294"/>
            <ac:picMk id="9" creationId="{B2DE8458-290E-F74E-88EF-CC9B0D6267A1}"/>
          </ac:picMkLst>
        </pc:picChg>
        <pc:picChg chg="add mod">
          <ac:chgData name="Mel Burge" userId="e22249d90c60a859" providerId="LiveId" clId="{DB2E3109-A5BE-469A-99B0-DC16409A0935}" dt="2024-05-02T13:31:53.181" v="99" actId="1076"/>
          <ac:picMkLst>
            <pc:docMk/>
            <pc:sldMk cId="9404460" sldId="294"/>
            <ac:picMk id="1026" creationId="{2C26579C-5E53-5519-259C-9EF4D5296801}"/>
          </ac:picMkLst>
        </pc:picChg>
        <pc:picChg chg="add del mod">
          <ac:chgData name="Mel Burge" userId="e22249d90c60a859" providerId="LiveId" clId="{DB2E3109-A5BE-469A-99B0-DC16409A0935}" dt="2024-05-02T13:32:10.244" v="103" actId="21"/>
          <ac:picMkLst>
            <pc:docMk/>
            <pc:sldMk cId="9404460" sldId="294"/>
            <ac:picMk id="1028" creationId="{179D7FAE-01C5-D78F-A200-AD8FB9395CC2}"/>
          </ac:picMkLst>
        </pc:picChg>
        <pc:picChg chg="add del mod">
          <ac:chgData name="Mel Burge" userId="e22249d90c60a859" providerId="LiveId" clId="{DB2E3109-A5BE-469A-99B0-DC16409A0935}" dt="2024-05-02T13:32:33.270" v="108" actId="1076"/>
          <ac:picMkLst>
            <pc:docMk/>
            <pc:sldMk cId="9404460" sldId="294"/>
            <ac:picMk id="1030" creationId="{E253267C-39AD-97C3-F359-531A1F345953}"/>
          </ac:picMkLst>
        </pc:picChg>
        <pc:picChg chg="add mod">
          <ac:chgData name="Mel Burge" userId="e22249d90c60a859" providerId="LiveId" clId="{DB2E3109-A5BE-469A-99B0-DC16409A0935}" dt="2024-05-02T13:33:06.374" v="115" actId="14100"/>
          <ac:picMkLst>
            <pc:docMk/>
            <pc:sldMk cId="9404460" sldId="294"/>
            <ac:picMk id="1032" creationId="{325836B5-73B6-93BD-07A8-4F6D9EA2C7F5}"/>
          </ac:picMkLst>
        </pc:picChg>
        <pc:picChg chg="add mod">
          <ac:chgData name="Mel Burge" userId="e22249d90c60a859" providerId="LiveId" clId="{DB2E3109-A5BE-469A-99B0-DC16409A0935}" dt="2024-05-02T13:33:22.958" v="118" actId="1076"/>
          <ac:picMkLst>
            <pc:docMk/>
            <pc:sldMk cId="9404460" sldId="294"/>
            <ac:picMk id="1034" creationId="{80142566-4C4E-5527-9099-A60F918AE817}"/>
          </ac:picMkLst>
        </pc:picChg>
        <pc:picChg chg="add del mod">
          <ac:chgData name="Mel Burge" userId="e22249d90c60a859" providerId="LiveId" clId="{DB2E3109-A5BE-469A-99B0-DC16409A0935}" dt="2024-05-02T12:44:30.008" v="56" actId="21"/>
          <ac:picMkLst>
            <pc:docMk/>
            <pc:sldMk cId="9404460" sldId="294"/>
            <ac:picMk id="2050" creationId="{F1A085D6-0D53-9799-5657-5BC9CDFD8550}"/>
          </ac:picMkLst>
        </pc:picChg>
      </pc:sldChg>
      <pc:sldChg chg="modSp mod">
        <pc:chgData name="Mel Burge" userId="e22249d90c60a859" providerId="LiveId" clId="{DB2E3109-A5BE-469A-99B0-DC16409A0935}" dt="2024-05-02T13:30:26.340" v="92" actId="255"/>
        <pc:sldMkLst>
          <pc:docMk/>
          <pc:sldMk cId="4278701213" sldId="295"/>
        </pc:sldMkLst>
        <pc:spChg chg="mod">
          <ac:chgData name="Mel Burge" userId="e22249d90c60a859" providerId="LiveId" clId="{DB2E3109-A5BE-469A-99B0-DC16409A0935}" dt="2024-05-02T13:30:26.340" v="92" actId="255"/>
          <ac:spMkLst>
            <pc:docMk/>
            <pc:sldMk cId="4278701213" sldId="295"/>
            <ac:spMk id="22" creationId="{DE2D9A8A-5247-6D44-AA02-758207AE1A11}"/>
          </ac:spMkLst>
        </pc:spChg>
        <pc:spChg chg="mod">
          <ac:chgData name="Mel Burge" userId="e22249d90c60a859" providerId="LiveId" clId="{DB2E3109-A5BE-469A-99B0-DC16409A0935}" dt="2024-05-02T12:41:19.475" v="8" actId="20577"/>
          <ac:spMkLst>
            <pc:docMk/>
            <pc:sldMk cId="4278701213" sldId="295"/>
            <ac:spMk id="23" creationId="{2B499F37-632F-694F-948A-C7A79D753D0C}"/>
          </ac:spMkLst>
        </pc:spChg>
      </pc:sldChg>
      <pc:sldChg chg="addSp modSp">
        <pc:chgData name="Mel Burge" userId="e22249d90c60a859" providerId="LiveId" clId="{DB2E3109-A5BE-469A-99B0-DC16409A0935}" dt="2024-05-02T13:36:17.849" v="138" actId="1076"/>
        <pc:sldMkLst>
          <pc:docMk/>
          <pc:sldMk cId="3928365769" sldId="296"/>
        </pc:sldMkLst>
        <pc:picChg chg="add mod">
          <ac:chgData name="Mel Burge" userId="e22249d90c60a859" providerId="LiveId" clId="{DB2E3109-A5BE-469A-99B0-DC16409A0935}" dt="2024-05-02T13:36:17.849" v="138" actId="1076"/>
          <ac:picMkLst>
            <pc:docMk/>
            <pc:sldMk cId="3928365769" sldId="296"/>
            <ac:picMk id="3074" creationId="{EBD1452F-70D2-DEAE-9484-3C303177B71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3-4F11-8EB5-C43D099933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43-4F11-8EB5-C43D0999335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43-4F11-8EB5-C43D099933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43-4F11-8EB5-C43D09993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2">
                  <a:lumMod val="10000"/>
                  <a:lumOff val="90000"/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55806048060696"/>
          <c:y val="0.93765847864695862"/>
          <c:w val="0.2628837840853252"/>
          <c:h val="6.23415213530412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5/2/2024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ja-JP" dirty="0"/>
              <a:t>2023 Data set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73294"/>
            <a:ext cx="11152239" cy="1927810"/>
          </a:xfrm>
        </p:spPr>
        <p:txBody>
          <a:bodyPr/>
          <a:lstStyle/>
          <a:p>
            <a:r>
              <a:rPr lang="en-US" sz="5400" dirty="0"/>
              <a:t>Predicting Credit Card Faud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/>
          <a:lstStyle/>
          <a:p>
            <a:r>
              <a:rPr lang="en-US" dirty="0"/>
              <a:t>Thanh</a:t>
            </a:r>
          </a:p>
          <a:p>
            <a:r>
              <a:rPr lang="en-US" dirty="0"/>
              <a:t>Masha </a:t>
            </a:r>
          </a:p>
          <a:p>
            <a:r>
              <a:rPr lang="en-US" dirty="0"/>
              <a:t>Richard</a:t>
            </a:r>
          </a:p>
          <a:p>
            <a:r>
              <a:rPr lang="en-US" dirty="0"/>
              <a:t>Mel</a:t>
            </a:r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Introduction to the team</a:t>
            </a:r>
          </a:p>
        </p:txBody>
      </p:sp>
      <p:pic>
        <p:nvPicPr>
          <p:cNvPr id="1030" name="Picture 6" descr="Fraud Detection Process: The Important ...">
            <a:extLst>
              <a:ext uri="{FF2B5EF4-FFF2-40B4-BE49-F238E27FC236}">
                <a16:creationId xmlns:a16="http://schemas.microsoft.com/office/drawing/2014/main" id="{78CF8BA2-4263-7396-AE2C-F962459A7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28899"/>
            <a:ext cx="6695294" cy="374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Import and Clean Data with SQL  </a:t>
            </a:r>
          </a:p>
          <a:p>
            <a:r>
              <a:rPr lang="en-US" dirty="0"/>
              <a:t>Create </a:t>
            </a:r>
            <a:r>
              <a:rPr lang="en-US" dirty="0" err="1"/>
              <a:t>Jupyter</a:t>
            </a:r>
            <a:r>
              <a:rPr lang="en-US" dirty="0"/>
              <a:t> Notebook and import SQL file</a:t>
            </a:r>
          </a:p>
          <a:p>
            <a:r>
              <a:rPr lang="en-US" dirty="0"/>
              <a:t>Test and Train the Model to detect Fraud</a:t>
            </a:r>
          </a:p>
          <a:p>
            <a:r>
              <a:rPr lang="en-US" dirty="0"/>
              <a:t>Random Forest used as most reliable 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Outcome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Libraries Used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78" name="Picture 6" descr="AI-Based Fraud Detection in Banking ...">
            <a:extLst>
              <a:ext uri="{FF2B5EF4-FFF2-40B4-BE49-F238E27FC236}">
                <a16:creationId xmlns:a16="http://schemas.microsoft.com/office/drawing/2014/main" id="{8D9FE499-A1C4-6C9E-8EDF-73A4A15E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14" y="4699317"/>
            <a:ext cx="3937222" cy="185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3012830" y="1035920"/>
            <a:ext cx="9207835" cy="58595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</a:t>
            </a:r>
          </a:p>
          <a:p>
            <a:r>
              <a:rPr lang="en-US" dirty="0"/>
              <a:t>Fusce posuere, magna sed pulvinar ultricies, purus lectus malesuada libero, sit amet commodo magna eros quis urna. 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8D6C0-E26A-B8BB-A3CF-4F76AF0C6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7" y="1462250"/>
            <a:ext cx="3332202" cy="2266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2FCAE7-9CF6-7FB2-311F-2595ED9C6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118" y="1721970"/>
            <a:ext cx="26955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Title Slide 5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</a:t>
            </a:r>
          </a:p>
          <a:p>
            <a:r>
              <a:rPr lang="en-US" dirty="0"/>
              <a:t>Fusce posuere, magna sed pulvinar ultricies, purus lectus malesuada libero, sit amet commodo magna eros quis urna.</a:t>
            </a:r>
          </a:p>
          <a:p>
            <a:endParaRPr lang="ja-JP" alt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Subtitle A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/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</a:t>
            </a:r>
          </a:p>
          <a:p>
            <a:r>
              <a:rPr lang="en-US" dirty="0"/>
              <a:t>Fusce posuere, magna sed pulvinar ultricies, purus lectus malesuada libero, sit amet commodo magna eros quis urna.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Subtitle B</a:t>
            </a:r>
          </a:p>
        </p:txBody>
      </p:sp>
      <p:pic>
        <p:nvPicPr>
          <p:cNvPr id="2050" name="Picture 2" descr="AI Help in Financial Fraud Detection ...">
            <a:extLst>
              <a:ext uri="{FF2B5EF4-FFF2-40B4-BE49-F238E27FC236}">
                <a16:creationId xmlns:a16="http://schemas.microsoft.com/office/drawing/2014/main" id="{DF1814E3-20D9-909B-795C-D741CFEF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72" y="16872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6</a:t>
            </a:r>
          </a:p>
        </p:txBody>
      </p:sp>
      <p:graphicFrame>
        <p:nvGraphicFramePr>
          <p:cNvPr id="4" name="Content Placeholder 5" descr="Clustered column chart that shows values for three data series in four categories.">
            <a:extLst>
              <a:ext uri="{FF2B5EF4-FFF2-40B4-BE49-F238E27FC236}">
                <a16:creationId xmlns:a16="http://schemas.microsoft.com/office/drawing/2014/main" id="{4EBBAEB0-64A5-4AAB-BD83-8E1FA8262AB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99278735"/>
              </p:ext>
            </p:extLst>
          </p:nvPr>
        </p:nvGraphicFramePr>
        <p:xfrm>
          <a:off x="830263" y="1473797"/>
          <a:ext cx="10531475" cy="4288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59</TotalTime>
  <Words>173</Words>
  <Application>Microsoft Office PowerPoint</Application>
  <PresentationFormat>Widescreen</PresentationFormat>
  <Paragraphs>31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Meiryo UI</vt:lpstr>
      <vt:lpstr>MingLiU</vt:lpstr>
      <vt:lpstr>Arial</vt:lpstr>
      <vt:lpstr>Calibri</vt:lpstr>
      <vt:lpstr>Bold Tech</vt:lpstr>
      <vt:lpstr>Predicting Credit Card Faud</vt:lpstr>
      <vt:lpstr>Introduction to the team</vt:lpstr>
      <vt:lpstr>Machine Learning and Libraries Used</vt:lpstr>
      <vt:lpstr>Overview of Process</vt:lpstr>
      <vt:lpstr>Title Slide 5</vt:lpstr>
      <vt:lpstr>Title 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Faud</dc:title>
  <dc:creator>Mel Burge</dc:creator>
  <cp:lastModifiedBy>Mel Burge</cp:lastModifiedBy>
  <cp:revision>1</cp:revision>
  <dcterms:created xsi:type="dcterms:W3CDTF">2024-05-02T11:54:42Z</dcterms:created>
  <dcterms:modified xsi:type="dcterms:W3CDTF">2024-05-02T13:37:08Z</dcterms:modified>
</cp:coreProperties>
</file>